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76" r:id="rId3"/>
  </p:sldIdLst>
  <p:sldSz cx="6551613" cy="9251950"/>
  <p:notesSz cx="6858000" cy="9144000"/>
  <p:defaultTextStyle>
    <a:defPPr>
      <a:defRPr lang="fr-FR"/>
    </a:defPPr>
    <a:lvl1pPr marL="0" algn="l" defTabSz="451438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1pPr>
    <a:lvl2pPr marL="451438" algn="l" defTabSz="451438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2pPr>
    <a:lvl3pPr marL="902878" algn="l" defTabSz="451438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3pPr>
    <a:lvl4pPr marL="1354316" algn="l" defTabSz="451438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4pPr>
    <a:lvl5pPr marL="1805754" algn="l" defTabSz="451438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5pPr>
    <a:lvl6pPr marL="2257193" algn="l" defTabSz="451438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6pPr>
    <a:lvl7pPr marL="2708633" algn="l" defTabSz="451438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7pPr>
    <a:lvl8pPr marL="3160071" algn="l" defTabSz="451438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8pPr>
    <a:lvl9pPr marL="3611509" algn="l" defTabSz="451438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5" userDrawn="1">
          <p15:clr>
            <a:srgbClr val="A4A3A4"/>
          </p15:clr>
        </p15:guide>
        <p15:guide id="2" pos="20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F9C"/>
    <a:srgbClr val="253541"/>
    <a:srgbClr val="455F82"/>
    <a:srgbClr val="577B87"/>
    <a:srgbClr val="89C3D4"/>
    <a:srgbClr val="233933"/>
    <a:srgbClr val="A2D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331" autoAdjust="0"/>
  </p:normalViewPr>
  <p:slideViewPr>
    <p:cSldViewPr snapToGrid="0" snapToObjects="1">
      <p:cViewPr varScale="1">
        <p:scale>
          <a:sx n="85" d="100"/>
          <a:sy n="85" d="100"/>
        </p:scale>
        <p:origin x="3054" y="96"/>
      </p:cViewPr>
      <p:guideLst>
        <p:guide orient="horz" pos="2915"/>
        <p:guide pos="20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1371" y="2874106"/>
            <a:ext cx="5568872" cy="198317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82744" y="5242774"/>
            <a:ext cx="4586129" cy="236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6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3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0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3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4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A8B6-74AC-1B47-BCB1-4E7F483CDEB3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092E-C331-0043-B7A2-6A4B682C9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13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A8B6-74AC-1B47-BCB1-4E7F483CDEB3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092E-C331-0043-B7A2-6A4B682C9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54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749921" y="370511"/>
            <a:ext cx="1474113" cy="7894141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7580" y="370511"/>
            <a:ext cx="4313145" cy="789414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A8B6-74AC-1B47-BCB1-4E7F483CDEB3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092E-C331-0043-B7A2-6A4B682C9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91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A8B6-74AC-1B47-BCB1-4E7F483CDEB3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092E-C331-0043-B7A2-6A4B682C9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97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7532" y="5945237"/>
            <a:ext cx="5568872" cy="1837540"/>
          </a:xfrm>
        </p:spPr>
        <p:txBody>
          <a:bodyPr anchor="t"/>
          <a:lstStyle>
            <a:lvl1pPr algn="l">
              <a:defRPr sz="3777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7532" y="3921375"/>
            <a:ext cx="5568872" cy="2023863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36765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2pPr>
            <a:lvl3pPr marL="873530" indent="0">
              <a:buNone/>
              <a:defRPr sz="1584">
                <a:solidFill>
                  <a:schemeClr val="tx1">
                    <a:tint val="75000"/>
                  </a:schemeClr>
                </a:solidFill>
              </a:defRPr>
            </a:lvl3pPr>
            <a:lvl4pPr marL="1310294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74706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21838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62059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305735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494119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A8B6-74AC-1B47-BCB1-4E7F483CDEB3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092E-C331-0043-B7A2-6A4B682C9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77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7582" y="2158790"/>
            <a:ext cx="2893629" cy="6105860"/>
          </a:xfrm>
        </p:spPr>
        <p:txBody>
          <a:bodyPr/>
          <a:lstStyle>
            <a:lvl1pPr>
              <a:defRPr sz="2681"/>
            </a:lvl1pPr>
            <a:lvl2pPr>
              <a:defRPr sz="2315"/>
            </a:lvl2pPr>
            <a:lvl3pPr>
              <a:defRPr sz="1950"/>
            </a:lvl3pPr>
            <a:lvl4pPr>
              <a:defRPr sz="1706"/>
            </a:lvl4pPr>
            <a:lvl5pPr>
              <a:defRPr sz="1706"/>
            </a:lvl5pPr>
            <a:lvl6pPr>
              <a:defRPr sz="1706"/>
            </a:lvl6pPr>
            <a:lvl7pPr>
              <a:defRPr sz="1706"/>
            </a:lvl7pPr>
            <a:lvl8pPr>
              <a:defRPr sz="1706"/>
            </a:lvl8pPr>
            <a:lvl9pPr>
              <a:defRPr sz="170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330405" y="2158790"/>
            <a:ext cx="2893629" cy="6105860"/>
          </a:xfrm>
        </p:spPr>
        <p:txBody>
          <a:bodyPr/>
          <a:lstStyle>
            <a:lvl1pPr>
              <a:defRPr sz="2681"/>
            </a:lvl1pPr>
            <a:lvl2pPr>
              <a:defRPr sz="2315"/>
            </a:lvl2pPr>
            <a:lvl3pPr>
              <a:defRPr sz="1950"/>
            </a:lvl3pPr>
            <a:lvl4pPr>
              <a:defRPr sz="1706"/>
            </a:lvl4pPr>
            <a:lvl5pPr>
              <a:defRPr sz="1706"/>
            </a:lvl5pPr>
            <a:lvl6pPr>
              <a:defRPr sz="1706"/>
            </a:lvl6pPr>
            <a:lvl7pPr>
              <a:defRPr sz="1706"/>
            </a:lvl7pPr>
            <a:lvl8pPr>
              <a:defRPr sz="1706"/>
            </a:lvl8pPr>
            <a:lvl9pPr>
              <a:defRPr sz="170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A8B6-74AC-1B47-BCB1-4E7F483CDEB3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092E-C331-0043-B7A2-6A4B682C9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06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7582" y="2070982"/>
            <a:ext cx="2894767" cy="863086"/>
          </a:xfrm>
        </p:spPr>
        <p:txBody>
          <a:bodyPr anchor="b"/>
          <a:lstStyle>
            <a:lvl1pPr marL="0" indent="0">
              <a:buNone/>
              <a:defRPr sz="2315" b="1"/>
            </a:lvl1pPr>
            <a:lvl2pPr marL="436765" indent="0">
              <a:buNone/>
              <a:defRPr sz="1950" b="1"/>
            </a:lvl2pPr>
            <a:lvl3pPr marL="873530" indent="0">
              <a:buNone/>
              <a:defRPr sz="1706" b="1"/>
            </a:lvl3pPr>
            <a:lvl4pPr marL="1310294" indent="0">
              <a:buNone/>
              <a:defRPr sz="1584" b="1"/>
            </a:lvl4pPr>
            <a:lvl5pPr marL="1747060" indent="0">
              <a:buNone/>
              <a:defRPr sz="1584" b="1"/>
            </a:lvl5pPr>
            <a:lvl6pPr marL="2183825" indent="0">
              <a:buNone/>
              <a:defRPr sz="1584" b="1"/>
            </a:lvl6pPr>
            <a:lvl7pPr marL="2620590" indent="0">
              <a:buNone/>
              <a:defRPr sz="1584" b="1"/>
            </a:lvl7pPr>
            <a:lvl8pPr marL="3057355" indent="0">
              <a:buNone/>
              <a:defRPr sz="1584" b="1"/>
            </a:lvl8pPr>
            <a:lvl9pPr marL="3494119" indent="0">
              <a:buNone/>
              <a:defRPr sz="158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27582" y="2934066"/>
            <a:ext cx="2894767" cy="5330581"/>
          </a:xfrm>
        </p:spPr>
        <p:txBody>
          <a:bodyPr/>
          <a:lstStyle>
            <a:lvl1pPr>
              <a:defRPr sz="2315"/>
            </a:lvl1pPr>
            <a:lvl2pPr>
              <a:defRPr sz="1950"/>
            </a:lvl2pPr>
            <a:lvl3pPr>
              <a:defRPr sz="1706"/>
            </a:lvl3pPr>
            <a:lvl4pPr>
              <a:defRPr sz="1584"/>
            </a:lvl4pPr>
            <a:lvl5pPr>
              <a:defRPr sz="1584"/>
            </a:lvl5pPr>
            <a:lvl6pPr>
              <a:defRPr sz="1584"/>
            </a:lvl6pPr>
            <a:lvl7pPr>
              <a:defRPr sz="1584"/>
            </a:lvl7pPr>
            <a:lvl8pPr>
              <a:defRPr sz="1584"/>
            </a:lvl8pPr>
            <a:lvl9pPr>
              <a:defRPr sz="158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328129" y="2070982"/>
            <a:ext cx="2895904" cy="863086"/>
          </a:xfrm>
        </p:spPr>
        <p:txBody>
          <a:bodyPr anchor="b"/>
          <a:lstStyle>
            <a:lvl1pPr marL="0" indent="0">
              <a:buNone/>
              <a:defRPr sz="2315" b="1"/>
            </a:lvl1pPr>
            <a:lvl2pPr marL="436765" indent="0">
              <a:buNone/>
              <a:defRPr sz="1950" b="1"/>
            </a:lvl2pPr>
            <a:lvl3pPr marL="873530" indent="0">
              <a:buNone/>
              <a:defRPr sz="1706" b="1"/>
            </a:lvl3pPr>
            <a:lvl4pPr marL="1310294" indent="0">
              <a:buNone/>
              <a:defRPr sz="1584" b="1"/>
            </a:lvl4pPr>
            <a:lvl5pPr marL="1747060" indent="0">
              <a:buNone/>
              <a:defRPr sz="1584" b="1"/>
            </a:lvl5pPr>
            <a:lvl6pPr marL="2183825" indent="0">
              <a:buNone/>
              <a:defRPr sz="1584" b="1"/>
            </a:lvl6pPr>
            <a:lvl7pPr marL="2620590" indent="0">
              <a:buNone/>
              <a:defRPr sz="1584" b="1"/>
            </a:lvl7pPr>
            <a:lvl8pPr marL="3057355" indent="0">
              <a:buNone/>
              <a:defRPr sz="1584" b="1"/>
            </a:lvl8pPr>
            <a:lvl9pPr marL="3494119" indent="0">
              <a:buNone/>
              <a:defRPr sz="158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328129" y="2934066"/>
            <a:ext cx="2895904" cy="5330581"/>
          </a:xfrm>
        </p:spPr>
        <p:txBody>
          <a:bodyPr/>
          <a:lstStyle>
            <a:lvl1pPr>
              <a:defRPr sz="2315"/>
            </a:lvl1pPr>
            <a:lvl2pPr>
              <a:defRPr sz="1950"/>
            </a:lvl2pPr>
            <a:lvl3pPr>
              <a:defRPr sz="1706"/>
            </a:lvl3pPr>
            <a:lvl4pPr>
              <a:defRPr sz="1584"/>
            </a:lvl4pPr>
            <a:lvl5pPr>
              <a:defRPr sz="1584"/>
            </a:lvl5pPr>
            <a:lvl6pPr>
              <a:defRPr sz="1584"/>
            </a:lvl6pPr>
            <a:lvl7pPr>
              <a:defRPr sz="1584"/>
            </a:lvl7pPr>
            <a:lvl8pPr>
              <a:defRPr sz="1584"/>
            </a:lvl8pPr>
            <a:lvl9pPr>
              <a:defRPr sz="158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A8B6-74AC-1B47-BCB1-4E7F483CDEB3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092E-C331-0043-B7A2-6A4B682C9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66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A8B6-74AC-1B47-BCB1-4E7F483CDEB3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092E-C331-0043-B7A2-6A4B682C9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86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A8B6-74AC-1B47-BCB1-4E7F483CDEB3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092E-C331-0043-B7A2-6A4B682C9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01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2" y="368366"/>
            <a:ext cx="2155436" cy="1567692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61499" y="368367"/>
            <a:ext cx="3662534" cy="7896283"/>
          </a:xfrm>
        </p:spPr>
        <p:txBody>
          <a:bodyPr/>
          <a:lstStyle>
            <a:lvl1pPr>
              <a:defRPr sz="3046"/>
            </a:lvl1pPr>
            <a:lvl2pPr>
              <a:defRPr sz="2681"/>
            </a:lvl2pPr>
            <a:lvl3pPr>
              <a:defRPr sz="2315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27582" y="1936059"/>
            <a:ext cx="2155436" cy="6328591"/>
          </a:xfrm>
        </p:spPr>
        <p:txBody>
          <a:bodyPr/>
          <a:lstStyle>
            <a:lvl1pPr marL="0" indent="0">
              <a:buNone/>
              <a:defRPr sz="1340"/>
            </a:lvl1pPr>
            <a:lvl2pPr marL="436765" indent="0">
              <a:buNone/>
              <a:defRPr sz="1097"/>
            </a:lvl2pPr>
            <a:lvl3pPr marL="873530" indent="0">
              <a:buNone/>
              <a:defRPr sz="975"/>
            </a:lvl3pPr>
            <a:lvl4pPr marL="1310294" indent="0">
              <a:buNone/>
              <a:defRPr sz="853"/>
            </a:lvl4pPr>
            <a:lvl5pPr marL="1747060" indent="0">
              <a:buNone/>
              <a:defRPr sz="853"/>
            </a:lvl5pPr>
            <a:lvl6pPr marL="2183825" indent="0">
              <a:buNone/>
              <a:defRPr sz="853"/>
            </a:lvl6pPr>
            <a:lvl7pPr marL="2620590" indent="0">
              <a:buNone/>
              <a:defRPr sz="853"/>
            </a:lvl7pPr>
            <a:lvl8pPr marL="3057355" indent="0">
              <a:buNone/>
              <a:defRPr sz="853"/>
            </a:lvl8pPr>
            <a:lvl9pPr marL="3494119" indent="0">
              <a:buNone/>
              <a:defRPr sz="85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A8B6-74AC-1B47-BCB1-4E7F483CDEB3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092E-C331-0043-B7A2-6A4B682C9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90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4162" y="6476367"/>
            <a:ext cx="3930968" cy="76457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284162" y="826679"/>
            <a:ext cx="3930968" cy="5551170"/>
          </a:xfrm>
        </p:spPr>
        <p:txBody>
          <a:bodyPr/>
          <a:lstStyle>
            <a:lvl1pPr marL="0" indent="0">
              <a:buNone/>
              <a:defRPr sz="3046"/>
            </a:lvl1pPr>
            <a:lvl2pPr marL="436765" indent="0">
              <a:buNone/>
              <a:defRPr sz="2681"/>
            </a:lvl2pPr>
            <a:lvl3pPr marL="873530" indent="0">
              <a:buNone/>
              <a:defRPr sz="2315"/>
            </a:lvl3pPr>
            <a:lvl4pPr marL="1310294" indent="0">
              <a:buNone/>
              <a:defRPr sz="1950"/>
            </a:lvl4pPr>
            <a:lvl5pPr marL="1747060" indent="0">
              <a:buNone/>
              <a:defRPr sz="1950"/>
            </a:lvl5pPr>
            <a:lvl6pPr marL="2183825" indent="0">
              <a:buNone/>
              <a:defRPr sz="1950"/>
            </a:lvl6pPr>
            <a:lvl7pPr marL="2620590" indent="0">
              <a:buNone/>
              <a:defRPr sz="1950"/>
            </a:lvl7pPr>
            <a:lvl8pPr marL="3057355" indent="0">
              <a:buNone/>
              <a:defRPr sz="1950"/>
            </a:lvl8pPr>
            <a:lvl9pPr marL="3494119" indent="0">
              <a:buNone/>
              <a:defRPr sz="195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84162" y="7240939"/>
            <a:ext cx="3930968" cy="1085819"/>
          </a:xfrm>
        </p:spPr>
        <p:txBody>
          <a:bodyPr/>
          <a:lstStyle>
            <a:lvl1pPr marL="0" indent="0">
              <a:buNone/>
              <a:defRPr sz="1340"/>
            </a:lvl1pPr>
            <a:lvl2pPr marL="436765" indent="0">
              <a:buNone/>
              <a:defRPr sz="1097"/>
            </a:lvl2pPr>
            <a:lvl3pPr marL="873530" indent="0">
              <a:buNone/>
              <a:defRPr sz="975"/>
            </a:lvl3pPr>
            <a:lvl4pPr marL="1310294" indent="0">
              <a:buNone/>
              <a:defRPr sz="853"/>
            </a:lvl4pPr>
            <a:lvl5pPr marL="1747060" indent="0">
              <a:buNone/>
              <a:defRPr sz="853"/>
            </a:lvl5pPr>
            <a:lvl6pPr marL="2183825" indent="0">
              <a:buNone/>
              <a:defRPr sz="853"/>
            </a:lvl6pPr>
            <a:lvl7pPr marL="2620590" indent="0">
              <a:buNone/>
              <a:defRPr sz="853"/>
            </a:lvl7pPr>
            <a:lvl8pPr marL="3057355" indent="0">
              <a:buNone/>
              <a:defRPr sz="853"/>
            </a:lvl8pPr>
            <a:lvl9pPr marL="3494119" indent="0">
              <a:buNone/>
              <a:defRPr sz="85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A8B6-74AC-1B47-BCB1-4E7F483CDEB3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092E-C331-0043-B7A2-6A4B682C9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92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7582" y="370508"/>
            <a:ext cx="5896452" cy="1541993"/>
          </a:xfrm>
          <a:prstGeom prst="rect">
            <a:avLst/>
          </a:prstGeom>
        </p:spPr>
        <p:txBody>
          <a:bodyPr vert="horz" lIns="71689" tIns="35844" rIns="71689" bIns="35844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7582" y="2158790"/>
            <a:ext cx="5896452" cy="6105860"/>
          </a:xfrm>
          <a:prstGeom prst="rect">
            <a:avLst/>
          </a:prstGeom>
        </p:spPr>
        <p:txBody>
          <a:bodyPr vert="horz" lIns="71689" tIns="35844" rIns="71689" bIns="3584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7581" y="8575190"/>
            <a:ext cx="1528710" cy="49258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FA8B6-74AC-1B47-BCB1-4E7F483CDEB3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38471" y="8575190"/>
            <a:ext cx="2074677" cy="49258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695322" y="8575190"/>
            <a:ext cx="1528710" cy="49258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1092E-C331-0043-B7A2-6A4B682C9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0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6765" rtl="0" eaLnBrk="1" latinLnBrk="0" hangingPunct="1">
        <a:spcBef>
          <a:spcPct val="0"/>
        </a:spcBef>
        <a:buNone/>
        <a:defRPr sz="41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7574" indent="-327574" algn="l" defTabSz="436765" rtl="0" eaLnBrk="1" latinLnBrk="0" hangingPunct="1">
        <a:spcBef>
          <a:spcPct val="20000"/>
        </a:spcBef>
        <a:buFont typeface="Arial"/>
        <a:buChar char="•"/>
        <a:defRPr sz="3046" kern="1200">
          <a:solidFill>
            <a:schemeClr val="tx1"/>
          </a:solidFill>
          <a:latin typeface="+mn-lt"/>
          <a:ea typeface="+mn-ea"/>
          <a:cs typeface="+mn-cs"/>
        </a:defRPr>
      </a:lvl1pPr>
      <a:lvl2pPr marL="709743" indent="-272978" algn="l" defTabSz="436765" rtl="0" eaLnBrk="1" latinLnBrk="0" hangingPunct="1">
        <a:spcBef>
          <a:spcPct val="20000"/>
        </a:spcBef>
        <a:buFont typeface="Arial"/>
        <a:buChar char="–"/>
        <a:defRPr sz="2681" kern="1200">
          <a:solidFill>
            <a:schemeClr val="tx1"/>
          </a:solidFill>
          <a:latin typeface="+mn-lt"/>
          <a:ea typeface="+mn-ea"/>
          <a:cs typeface="+mn-cs"/>
        </a:defRPr>
      </a:lvl2pPr>
      <a:lvl3pPr marL="1091912" indent="-218382" algn="l" defTabSz="436765" rtl="0" eaLnBrk="1" latinLnBrk="0" hangingPunct="1">
        <a:spcBef>
          <a:spcPct val="20000"/>
        </a:spcBef>
        <a:buFont typeface="Arial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3pPr>
      <a:lvl4pPr marL="1528678" indent="-218382" algn="l" defTabSz="436765" rtl="0" eaLnBrk="1" latinLnBrk="0" hangingPunct="1">
        <a:spcBef>
          <a:spcPct val="20000"/>
        </a:spcBef>
        <a:buFont typeface="Arial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65443" indent="-218382" algn="l" defTabSz="436765" rtl="0" eaLnBrk="1" latinLnBrk="0" hangingPunct="1">
        <a:spcBef>
          <a:spcPct val="20000"/>
        </a:spcBef>
        <a:buFont typeface="Arial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02207" indent="-218382" algn="l" defTabSz="436765" rtl="0" eaLnBrk="1" latinLnBrk="0" hangingPunct="1">
        <a:spcBef>
          <a:spcPct val="20000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38972" indent="-218382" algn="l" defTabSz="436765" rtl="0" eaLnBrk="1" latinLnBrk="0" hangingPunct="1">
        <a:spcBef>
          <a:spcPct val="20000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275737" indent="-218382" algn="l" defTabSz="436765" rtl="0" eaLnBrk="1" latinLnBrk="0" hangingPunct="1">
        <a:spcBef>
          <a:spcPct val="20000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12503" indent="-218382" algn="l" defTabSz="436765" rtl="0" eaLnBrk="1" latinLnBrk="0" hangingPunct="1">
        <a:spcBef>
          <a:spcPct val="20000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676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6765" algn="l" defTabSz="43676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73530" algn="l" defTabSz="43676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10294" algn="l" defTabSz="43676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47060" algn="l" defTabSz="43676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83825" algn="l" defTabSz="43676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20590" algn="l" defTabSz="43676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57355" algn="l" defTabSz="43676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94119" algn="l" defTabSz="43676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stelle2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numberOfShades="6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22" t="8739" r="9967" b="85710"/>
          <a:stretch/>
        </p:blipFill>
        <p:spPr>
          <a:xfrm>
            <a:off x="2" y="0"/>
            <a:ext cx="6551603" cy="598186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77474" y="3094585"/>
            <a:ext cx="5691001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950" b="1" dirty="0">
                <a:latin typeface="Trebuchet MS"/>
                <a:cs typeface="Trebuchet MS"/>
              </a:rPr>
              <a:t>Titre</a:t>
            </a:r>
          </a:p>
        </p:txBody>
      </p:sp>
      <p:pic>
        <p:nvPicPr>
          <p:cNvPr id="2" name="Image 1" descr="uliege_logo_cmjn_po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4" y="605782"/>
            <a:ext cx="2911726" cy="141375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99314" y="7890312"/>
            <a:ext cx="5876698" cy="29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21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Jury composé de X (Promotrice), X (Président), X (Secrétaire), X, et X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99315" y="6262767"/>
            <a:ext cx="4044098" cy="130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219" dirty="0">
                <a:solidFill>
                  <a:srgbClr val="455F82"/>
                </a:solidFill>
                <a:latin typeface="Trebuchet MS"/>
                <a:cs typeface="Trebuchet MS"/>
              </a:rPr>
              <a:t>Thèse présentée le (date) par </a:t>
            </a:r>
          </a:p>
          <a:p>
            <a:pPr>
              <a:lnSpc>
                <a:spcPct val="120000"/>
              </a:lnSpc>
            </a:pPr>
            <a:endParaRPr lang="fr-FR" sz="975" dirty="0">
              <a:latin typeface="Trebuchet MS"/>
              <a:cs typeface="Trebuchet MS"/>
            </a:endParaRPr>
          </a:p>
          <a:p>
            <a:pPr>
              <a:lnSpc>
                <a:spcPct val="120000"/>
              </a:lnSpc>
            </a:pPr>
            <a:r>
              <a:rPr lang="fr-FR" sz="2147" b="1" dirty="0">
                <a:latin typeface="Trebuchet MS"/>
                <a:cs typeface="Trebuchet MS"/>
              </a:rPr>
              <a:t>Prénom et NOM</a:t>
            </a:r>
          </a:p>
          <a:p>
            <a:pPr>
              <a:lnSpc>
                <a:spcPct val="120000"/>
              </a:lnSpc>
            </a:pPr>
            <a:r>
              <a:rPr lang="fr-FR" sz="1000" dirty="0">
                <a:solidFill>
                  <a:srgbClr val="455F82"/>
                </a:solidFill>
                <a:latin typeface="Trebuchet MS"/>
                <a:cs typeface="Trebuchet MS"/>
              </a:rPr>
              <a:t>En vue de l’obtention du grade académique de</a:t>
            </a:r>
            <a:endParaRPr lang="fr-FR" sz="975" dirty="0">
              <a:latin typeface="Trebuchet MS"/>
              <a:cs typeface="Trebuchet MS"/>
            </a:endParaRPr>
          </a:p>
          <a:p>
            <a:pPr>
              <a:lnSpc>
                <a:spcPct val="120000"/>
              </a:lnSpc>
            </a:pPr>
            <a:r>
              <a:rPr lang="fr-FR" sz="1219" dirty="0">
                <a:solidFill>
                  <a:srgbClr val="455F82"/>
                </a:solidFill>
                <a:latin typeface="Trebuchet MS"/>
                <a:cs typeface="Trebuchet MS"/>
              </a:rPr>
              <a:t>Doctorat en Sciences Psychologiques et de l’Education</a:t>
            </a:r>
          </a:p>
        </p:txBody>
      </p:sp>
      <p:sp>
        <p:nvSpPr>
          <p:cNvPr id="11" name="Rectangle 10"/>
          <p:cNvSpPr/>
          <p:nvPr/>
        </p:nvSpPr>
        <p:spPr>
          <a:xfrm rot="5400000" flipH="1">
            <a:off x="3253114" y="2755794"/>
            <a:ext cx="43865" cy="6583157"/>
          </a:xfrm>
          <a:prstGeom prst="rect">
            <a:avLst/>
          </a:prstGeom>
          <a:solidFill>
            <a:srgbClr val="455F82"/>
          </a:solidFill>
          <a:ln>
            <a:solidFill>
              <a:srgbClr val="455F8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47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7181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 flipH="1">
            <a:off x="3255288" y="2755794"/>
            <a:ext cx="43865" cy="6583157"/>
          </a:xfrm>
          <a:prstGeom prst="rect">
            <a:avLst/>
          </a:prstGeom>
          <a:solidFill>
            <a:srgbClr val="455F82"/>
          </a:solidFill>
          <a:ln>
            <a:solidFill>
              <a:srgbClr val="455F8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47"/>
          </a:p>
        </p:txBody>
      </p:sp>
    </p:spTree>
    <p:extLst>
      <p:ext uri="{BB962C8B-B14F-4D97-AF65-F5344CB8AC3E}">
        <p14:creationId xmlns:p14="http://schemas.microsoft.com/office/powerpoint/2010/main" val="15801955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45</Words>
  <Application>Microsoft Office PowerPoint</Application>
  <PresentationFormat>Personnalisé</PresentationFormat>
  <Paragraphs>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Trebuchet MS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Trecy  Martinez Perez</dc:creator>
  <cp:lastModifiedBy>Kinon Joëlle</cp:lastModifiedBy>
  <cp:revision>30</cp:revision>
  <cp:lastPrinted>2021-11-15T08:54:24Z</cp:lastPrinted>
  <dcterms:created xsi:type="dcterms:W3CDTF">2021-11-12T11:06:13Z</dcterms:created>
  <dcterms:modified xsi:type="dcterms:W3CDTF">2023-02-02T08:42:37Z</dcterms:modified>
</cp:coreProperties>
</file>